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015"/>
    <a:srgbClr val="6F3505"/>
    <a:srgbClr val="E5C493"/>
    <a:srgbClr val="CCC5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EEBE-0DB3-478F-AD44-1A2EB5F99ABB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4DC96-C031-4F70-9CAC-2E18F21AF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ECC8-7F44-42FE-A7BB-B7F5D6E8B19E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ECD5-3526-429D-8E15-0B8C8ABC1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C0F3-8FE6-4513-9D9E-DD72F2B85EDC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91B31-4521-47F0-9A19-6F936198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20FA-4471-47F7-AB07-674ED1B694E8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95033-2D26-47B4-A60E-49F6BF901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16D9-5977-4351-BAEE-7B6FD5ABDFBA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DEA3E-7CBD-4356-B93B-059811908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4FA90-E96E-4087-A9B1-84993B990DF4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D7676-B40F-480E-9683-19F44CFA8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B638B-9A75-4D8F-987D-3E923730269F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6E1-78C6-445A-A333-884465B6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B0A62-EFF5-49AF-938A-A20795ACA68A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91102-C920-4980-B816-12FB47096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FA6F-0ACE-48DC-AFFA-E6C26606D9CF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CC5A-4AA0-43C2-8909-6E9039E8E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7763-5BEF-4F8E-96AB-340B52879FDD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6F6A-F45E-4A34-A6CD-FF17E1546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F555B-D7F4-41F0-8068-C84C5DF8C06D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836EE-5486-4404-8C7E-96DF8F75C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4B320D-0BED-4B0F-BB6C-CB14C0D4E211}" type="datetimeFigureOut">
              <a:rPr lang="en-US"/>
              <a:pPr>
                <a:defRPr/>
              </a:pPr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DECF07-B660-4698-A95C-3344C84AE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0"/>
            <a:ext cx="543610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Hang Man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533400" y="2514600"/>
            <a:ext cx="1676400" cy="762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2514600"/>
            <a:ext cx="1676400" cy="762000"/>
          </a:xfrm>
          <a:prstGeom prst="ellipse">
            <a:avLst/>
          </a:prstGeom>
          <a:solidFill>
            <a:srgbClr val="C00000"/>
          </a:solidFill>
          <a:ln>
            <a:solidFill>
              <a:srgbClr val="AD2015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1400" y="2590800"/>
            <a:ext cx="1676400" cy="762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295400"/>
            <a:ext cx="8001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perspectiveFron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+mn-lt"/>
              </a:rPr>
              <a:t>Push your teams colored button when you miss a question</a:t>
            </a:r>
            <a:endParaRPr lang="en-US" sz="32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2651512" y="4834800"/>
            <a:ext cx="2202051" cy="885"/>
          </a:xfrm>
          <a:prstGeom prst="line">
            <a:avLst/>
          </a:prstGeom>
          <a:ln w="127000" cap="rnd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52538" y="3733800"/>
            <a:ext cx="806970" cy="834"/>
          </a:xfrm>
          <a:prstGeom prst="line">
            <a:avLst/>
          </a:prstGeom>
          <a:ln w="127000" cap="rnd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00400" y="5935851"/>
            <a:ext cx="2590800" cy="160149"/>
          </a:xfrm>
          <a:prstGeom prst="rect">
            <a:avLst/>
          </a:prstGeom>
          <a:solidFill>
            <a:schemeClr val="accent3">
              <a:lumMod val="75000"/>
            </a:schemeClr>
          </a:solidFill>
          <a:ln cap="rnd">
            <a:solidFill>
              <a:schemeClr val="accent3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459415" y="3833868"/>
            <a:ext cx="200186" cy="885"/>
          </a:xfrm>
          <a:prstGeom prst="line">
            <a:avLst/>
          </a:prstGeom>
          <a:ln w="127000" cap="rnd">
            <a:solidFill>
              <a:srgbClr val="FFC000"/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4269847" y="4824207"/>
            <a:ext cx="600559" cy="21236"/>
          </a:xfrm>
          <a:prstGeom prst="line">
            <a:avLst/>
          </a:prstGeom>
          <a:ln w="127000" cap="rnd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59508" y="4614620"/>
            <a:ext cx="297305" cy="200186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4219731" y="4654658"/>
            <a:ext cx="382249" cy="160149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211887" y="5227894"/>
            <a:ext cx="440410" cy="254833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miley Face 18"/>
          <p:cNvSpPr/>
          <p:nvPr/>
        </p:nvSpPr>
        <p:spPr>
          <a:xfrm>
            <a:off x="4262203" y="3933986"/>
            <a:ext cx="552138" cy="600559"/>
          </a:xfrm>
          <a:prstGeom prst="smileyFace">
            <a:avLst/>
          </a:prstGeom>
          <a:solidFill>
            <a:srgbClr val="E5C493"/>
          </a:solidFill>
          <a:ln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16200000" flipV="1">
            <a:off x="7041841" y="4794104"/>
            <a:ext cx="2273085" cy="937"/>
          </a:xfrm>
          <a:prstGeom prst="line">
            <a:avLst/>
          </a:prstGeom>
          <a:ln w="127000" cap="rnd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23944" y="3657600"/>
            <a:ext cx="854439" cy="861"/>
          </a:xfrm>
          <a:prstGeom prst="line">
            <a:avLst/>
          </a:prstGeom>
          <a:ln w="127000" cap="rnd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flipH="1">
            <a:off x="6019800" y="5930685"/>
            <a:ext cx="2743200" cy="165315"/>
          </a:xfrm>
          <a:prstGeom prst="rect">
            <a:avLst/>
          </a:prstGeom>
          <a:solidFill>
            <a:srgbClr val="C00000"/>
          </a:solidFill>
          <a:ln cap="rnd">
            <a:solidFill>
              <a:srgbClr val="FF000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16200000" flipH="1">
            <a:off x="7220622" y="3760884"/>
            <a:ext cx="206644" cy="937"/>
          </a:xfrm>
          <a:prstGeom prst="line">
            <a:avLst/>
          </a:prstGeom>
          <a:ln w="127000" cap="rnd">
            <a:solidFill>
              <a:srgbClr val="FFC000"/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002736" y="4782900"/>
            <a:ext cx="619932" cy="22485"/>
          </a:xfrm>
          <a:prstGeom prst="line">
            <a:avLst/>
          </a:prstGeom>
          <a:ln w="127000" cap="rnd">
            <a:solidFill>
              <a:srgbClr val="6F350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009151" y="4566834"/>
            <a:ext cx="314793" cy="206644"/>
          </a:xfrm>
          <a:prstGeom prst="line">
            <a:avLst/>
          </a:prstGeom>
          <a:ln w="127000">
            <a:solidFill>
              <a:srgbClr val="6F350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H="1">
            <a:off x="7278974" y="4608163"/>
            <a:ext cx="404734" cy="165315"/>
          </a:xfrm>
          <a:prstGeom prst="line">
            <a:avLst/>
          </a:prstGeom>
          <a:ln w="127000">
            <a:solidFill>
              <a:srgbClr val="6F350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939239" y="5174020"/>
            <a:ext cx="454617" cy="314793"/>
          </a:xfrm>
          <a:prstGeom prst="line">
            <a:avLst/>
          </a:prstGeom>
          <a:ln w="127000">
            <a:solidFill>
              <a:srgbClr val="6F3505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miley Face 29"/>
          <p:cNvSpPr/>
          <p:nvPr/>
        </p:nvSpPr>
        <p:spPr>
          <a:xfrm flipH="1">
            <a:off x="7054121" y="3864244"/>
            <a:ext cx="584616" cy="619932"/>
          </a:xfrm>
          <a:prstGeom prst="smileyFace">
            <a:avLst/>
          </a:prstGeom>
          <a:solidFill>
            <a:srgbClr val="E5C493"/>
          </a:solidFill>
          <a:ln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rot="5400000" flipH="1" flipV="1">
            <a:off x="-263365" y="4794117"/>
            <a:ext cx="2273085" cy="911"/>
          </a:xfrm>
          <a:prstGeom prst="line">
            <a:avLst/>
          </a:prstGeom>
          <a:ln w="127000" cap="rnd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3177" y="3657600"/>
            <a:ext cx="830705" cy="861"/>
          </a:xfrm>
          <a:prstGeom prst="line">
            <a:avLst/>
          </a:prstGeom>
          <a:ln w="127000" cap="rnd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04800" y="5930685"/>
            <a:ext cx="2667000" cy="165315"/>
          </a:xfrm>
          <a:prstGeom prst="rect">
            <a:avLst/>
          </a:prstGeom>
          <a:ln cap="rnd"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1600560" y="3760897"/>
            <a:ext cx="206644" cy="911"/>
          </a:xfrm>
          <a:prstGeom prst="line">
            <a:avLst/>
          </a:prstGeom>
          <a:ln w="127000" cap="rnd">
            <a:solidFill>
              <a:srgbClr val="FFC000"/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H="1">
            <a:off x="1404846" y="4783212"/>
            <a:ext cx="619932" cy="21861"/>
          </a:xfrm>
          <a:prstGeom prst="line">
            <a:avLst/>
          </a:prstGeom>
          <a:ln w="127000" cap="rnd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703882" y="4566834"/>
            <a:ext cx="306049" cy="206644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1310390" y="4608162"/>
            <a:ext cx="393492" cy="165315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367270" y="5222114"/>
            <a:ext cx="454617" cy="218607"/>
          </a:xfrm>
          <a:prstGeom prst="line">
            <a:avLst/>
          </a:prstGeom>
          <a:ln w="127000"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miley Face 51"/>
          <p:cNvSpPr/>
          <p:nvPr/>
        </p:nvSpPr>
        <p:spPr>
          <a:xfrm>
            <a:off x="1397833" y="3864244"/>
            <a:ext cx="568377" cy="619932"/>
          </a:xfrm>
          <a:prstGeom prst="smileyFace">
            <a:avLst/>
          </a:prstGeom>
          <a:solidFill>
            <a:srgbClr val="E5C493"/>
          </a:solidFill>
          <a:ln>
            <a:solidFill>
              <a:srgbClr val="6F3505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781050" y="2457450"/>
            <a:ext cx="1228725" cy="3101975"/>
            <a:chOff x="781728" y="2458116"/>
            <a:chExt cx="1228203" cy="3100610"/>
          </a:xfrm>
        </p:grpSpPr>
        <p:cxnSp>
          <p:nvCxnSpPr>
            <p:cNvPr id="50" name="Straight Connector 49"/>
            <p:cNvCxnSpPr/>
            <p:nvPr/>
          </p:nvCxnSpPr>
          <p:spPr>
            <a:xfrm rot="16200000" flipH="1">
              <a:off x="1608934" y="5157728"/>
              <a:ext cx="495946" cy="306049"/>
            </a:xfrm>
            <a:prstGeom prst="line">
              <a:avLst/>
            </a:prstGeom>
            <a:ln w="127000">
              <a:solidFill>
                <a:srgbClr val="6F3505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 rot="19859065">
              <a:off x="781728" y="2458116"/>
              <a:ext cx="120705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+mn-lt"/>
                </a:rPr>
                <a:t>OUT</a:t>
              </a:r>
              <a:endParaRPr lang="en-US" sz="4000" dirty="0">
                <a:latin typeface="+mn-lt"/>
              </a:endParaRP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933825" y="2606675"/>
            <a:ext cx="1447800" cy="2968625"/>
            <a:chOff x="3934478" y="2606712"/>
            <a:chExt cx="1447800" cy="2968804"/>
          </a:xfrm>
        </p:grpSpPr>
        <p:cxnSp>
          <p:nvCxnSpPr>
            <p:cNvPr id="17" name="Straight Connector 16"/>
            <p:cNvCxnSpPr/>
            <p:nvPr/>
          </p:nvCxnSpPr>
          <p:spPr>
            <a:xfrm rot="16200000" flipH="1">
              <a:off x="4509192" y="5227894"/>
              <a:ext cx="440410" cy="254833"/>
            </a:xfrm>
            <a:prstGeom prst="line">
              <a:avLst/>
            </a:prstGeom>
            <a:ln w="127000">
              <a:solidFill>
                <a:srgbClr val="6F3505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 rot="1606797">
              <a:off x="3934478" y="2606712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+mn-lt"/>
                </a:rPr>
                <a:t>OUT</a:t>
              </a:r>
              <a:endParaRPr lang="en-US" sz="4000" dirty="0">
                <a:latin typeface="+mn-lt"/>
              </a:endParaRP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6864350" y="2451100"/>
            <a:ext cx="1295400" cy="3108325"/>
            <a:chOff x="6864649" y="2451366"/>
            <a:chExt cx="1295400" cy="3107360"/>
          </a:xfrm>
        </p:grpSpPr>
        <p:cxnSp>
          <p:nvCxnSpPr>
            <p:cNvPr id="29" name="Straight Connector 28"/>
            <p:cNvCxnSpPr/>
            <p:nvPr/>
          </p:nvCxnSpPr>
          <p:spPr>
            <a:xfrm rot="16200000" flipH="1">
              <a:off x="7252212" y="5217170"/>
              <a:ext cx="413288" cy="269823"/>
            </a:xfrm>
            <a:prstGeom prst="line">
              <a:avLst/>
            </a:prstGeom>
            <a:ln w="127000">
              <a:solidFill>
                <a:srgbClr val="6F3505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 rot="2211460">
              <a:off x="6864649" y="2451366"/>
              <a:ext cx="12954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chemeClr val="bg1">
                      <a:lumMod val="85000"/>
                      <a:lumOff val="15000"/>
                    </a:schemeClr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+mn-lt"/>
                </a:rPr>
                <a:t>OUT</a:t>
              </a:r>
              <a:endParaRPr lang="en-US" sz="40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endParaRPr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srinkel</dc:creator>
  <cp:lastModifiedBy>sthompson</cp:lastModifiedBy>
  <cp:revision>3</cp:revision>
  <dcterms:created xsi:type="dcterms:W3CDTF">2008-08-26T00:38:52Z</dcterms:created>
  <dcterms:modified xsi:type="dcterms:W3CDTF">2010-03-02T17:53:02Z</dcterms:modified>
</cp:coreProperties>
</file>