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25E72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09" autoAdjust="0"/>
  </p:normalViewPr>
  <p:slideViewPr>
    <p:cSldViewPr>
      <p:cViewPr varScale="1">
        <p:scale>
          <a:sx n="69" d="100"/>
          <a:sy n="69" d="100"/>
        </p:scale>
        <p:origin x="-82" y="-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83935-4476-4999-8FAE-2A9C7C9EB400}" type="datetimeFigureOut">
              <a:rPr lang="en-US" smtClean="0"/>
              <a:pPr/>
              <a:t>10/6/2008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3B8C6-A75F-481B-AE27-F102825E5D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83935-4476-4999-8FAE-2A9C7C9EB400}" type="datetimeFigureOut">
              <a:rPr lang="en-US" smtClean="0"/>
              <a:pPr/>
              <a:t>10/6/2008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3B8C6-A75F-481B-AE27-F102825E5D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83935-4476-4999-8FAE-2A9C7C9EB400}" type="datetimeFigureOut">
              <a:rPr lang="en-US" smtClean="0"/>
              <a:pPr/>
              <a:t>10/6/2008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3B8C6-A75F-481B-AE27-F102825E5D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83935-4476-4999-8FAE-2A9C7C9EB400}" type="datetimeFigureOut">
              <a:rPr lang="en-US" smtClean="0"/>
              <a:pPr/>
              <a:t>10/6/2008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3B8C6-A75F-481B-AE27-F102825E5D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83935-4476-4999-8FAE-2A9C7C9EB400}" type="datetimeFigureOut">
              <a:rPr lang="en-US" smtClean="0"/>
              <a:pPr/>
              <a:t>10/6/2008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3B8C6-A75F-481B-AE27-F102825E5D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83935-4476-4999-8FAE-2A9C7C9EB400}" type="datetimeFigureOut">
              <a:rPr lang="en-US" smtClean="0"/>
              <a:pPr/>
              <a:t>10/6/2008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3B8C6-A75F-481B-AE27-F102825E5D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83935-4476-4999-8FAE-2A9C7C9EB400}" type="datetimeFigureOut">
              <a:rPr lang="en-US" smtClean="0"/>
              <a:pPr/>
              <a:t>10/6/2008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3B8C6-A75F-481B-AE27-F102825E5D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83935-4476-4999-8FAE-2A9C7C9EB400}" type="datetimeFigureOut">
              <a:rPr lang="en-US" smtClean="0"/>
              <a:pPr/>
              <a:t>10/6/2008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3B8C6-A75F-481B-AE27-F102825E5D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83935-4476-4999-8FAE-2A9C7C9EB400}" type="datetimeFigureOut">
              <a:rPr lang="en-US" smtClean="0"/>
              <a:pPr/>
              <a:t>10/6/2008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3B8C6-A75F-481B-AE27-F102825E5D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83935-4476-4999-8FAE-2A9C7C9EB400}" type="datetimeFigureOut">
              <a:rPr lang="en-US" smtClean="0"/>
              <a:pPr/>
              <a:t>10/6/2008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3B8C6-A75F-481B-AE27-F102825E5D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83935-4476-4999-8FAE-2A9C7C9EB400}" type="datetimeFigureOut">
              <a:rPr lang="en-US" smtClean="0"/>
              <a:pPr/>
              <a:t>10/6/2008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3B8C6-A75F-481B-AE27-F102825E5D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83935-4476-4999-8FAE-2A9C7C9EB400}" type="datetimeFigureOut">
              <a:rPr lang="en-US" smtClean="0"/>
              <a:pPr/>
              <a:t>10/6/2008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3B8C6-A75F-481B-AE27-F102825E5D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8475" y="457200"/>
            <a:ext cx="868147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Directions for 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Races</a:t>
            </a: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en-US" dirty="0" smtClean="0"/>
              <a:t>Split class into 3 teams.</a:t>
            </a:r>
          </a:p>
          <a:p>
            <a:r>
              <a:rPr lang="en-US" dirty="0" smtClean="0"/>
              <a:t>Each time a team answers a question correctly press on the corresponding color explosion.</a:t>
            </a:r>
          </a:p>
          <a:p>
            <a:r>
              <a:rPr lang="en-US" dirty="0" smtClean="0"/>
              <a:t>You can reuse game over and over using different review questions.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lowchart: Punched Tape 10"/>
          <p:cNvSpPr/>
          <p:nvPr/>
        </p:nvSpPr>
        <p:spPr>
          <a:xfrm>
            <a:off x="0" y="533400"/>
            <a:ext cx="8686800" cy="5486400"/>
          </a:xfrm>
          <a:prstGeom prst="flowChartPunchedTap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Curved Connector 14"/>
          <p:cNvCxnSpPr/>
          <p:nvPr/>
        </p:nvCxnSpPr>
        <p:spPr>
          <a:xfrm rot="10800000" flipV="1">
            <a:off x="0" y="1981200"/>
            <a:ext cx="8763000" cy="685800"/>
          </a:xfrm>
          <a:prstGeom prst="curvedConnector3">
            <a:avLst>
              <a:gd name="adj1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Curved Connector 20"/>
          <p:cNvCxnSpPr/>
          <p:nvPr/>
        </p:nvCxnSpPr>
        <p:spPr>
          <a:xfrm rot="10800000" flipV="1">
            <a:off x="0" y="3505200"/>
            <a:ext cx="8686800" cy="762000"/>
          </a:xfrm>
          <a:prstGeom prst="curvedConnector3">
            <a:avLst>
              <a:gd name="adj1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0" y="533400"/>
            <a:ext cx="1803647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"/>
          </a:effec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64280" flipH="1">
            <a:off x="7216612" y="3472973"/>
            <a:ext cx="1884784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"/>
          </a:effec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0" y="2209800"/>
            <a:ext cx="1843087" cy="184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"/>
          </a:effectLst>
        </p:spPr>
      </p:pic>
      <p:sp>
        <p:nvSpPr>
          <p:cNvPr id="25" name="Explosion 2 24"/>
          <p:cNvSpPr/>
          <p:nvPr/>
        </p:nvSpPr>
        <p:spPr>
          <a:xfrm>
            <a:off x="7924800" y="3505200"/>
            <a:ext cx="1219200" cy="1066800"/>
          </a:xfrm>
          <a:prstGeom prst="irregularSeal2">
            <a:avLst/>
          </a:prstGeom>
          <a:solidFill>
            <a:srgbClr val="25E72E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en-US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Explosion 2 25"/>
          <p:cNvSpPr/>
          <p:nvPr/>
        </p:nvSpPr>
        <p:spPr>
          <a:xfrm>
            <a:off x="7924800" y="381000"/>
            <a:ext cx="1219200" cy="1066800"/>
          </a:xfrm>
          <a:prstGeom prst="irregularSeal2">
            <a:avLst/>
          </a:prstGeom>
          <a:solidFill>
            <a:srgbClr val="0070C0"/>
          </a:solidFill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en-US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7" name="Explosion 2 26"/>
          <p:cNvSpPr/>
          <p:nvPr/>
        </p:nvSpPr>
        <p:spPr>
          <a:xfrm>
            <a:off x="7924800" y="1905000"/>
            <a:ext cx="1219200" cy="1066800"/>
          </a:xfrm>
          <a:prstGeom prst="irregularSeal2">
            <a:avLst/>
          </a:prstGeom>
          <a:solidFill>
            <a:srgbClr val="FF0000"/>
          </a:solidFill>
          <a:ln>
            <a:solidFill>
              <a:srgbClr val="C00000"/>
            </a:solidFill>
          </a:ln>
          <a:effectLst/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en-US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035" name="Picture 11" descr="http://www.nascarstore4u.com/sites/rlyoderzeyher/_files/Image/Nascar%20Flag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659194" cy="1371600"/>
          </a:xfrm>
          <a:prstGeom prst="rect">
            <a:avLst/>
          </a:prstGeom>
          <a:noFill/>
        </p:spPr>
      </p:pic>
      <p:sp>
        <p:nvSpPr>
          <p:cNvPr id="32" name="Rectangle 31"/>
          <p:cNvSpPr/>
          <p:nvPr/>
        </p:nvSpPr>
        <p:spPr>
          <a:xfrm>
            <a:off x="4495800" y="5562600"/>
            <a:ext cx="45310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Red Hot Racers</a:t>
            </a:r>
            <a:endParaRPr lang="en-US" sz="5400" b="1" cap="none" spc="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44444E-6 L -0.14027 0.0055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028 0.00555 L -0.28194 0.0166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" y="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8194 0.01666 L -0.44027 0.0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" y="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4027 0.05 L -0.60694 0.0944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" y="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0694 0.09444 L -0.75694 0.10555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" y="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75694 0.10555 L -0.93194 0.10555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1.48148E-6 L -0.11736 -0.00092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1736 -0.00092 L -0.25903 -0.01204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" y="-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903 -0.01201 L -0.43403 0.01017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3403 0.01019 L -0.59236 0.03241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" y="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9236 0.03241 L -0.7507 0.04352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" y="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7507 0.04352 L -0.93403 0.05463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" y="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33333E-6 L -0.10521 -0.02223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" y="-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521 -0.02223 L -0.22188 -0.03334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" y="-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2188 -0.03334 L -0.39688 -0.01111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9688 -0.01111 L -0.53021 0.04444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" y="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3021 0.04444 L -0.69688 0.06666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" y="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9688 0.06666 L -0.89688 0.05555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-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42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srinkel</dc:creator>
  <cp:lastModifiedBy>srinkel</cp:lastModifiedBy>
  <cp:revision>2</cp:revision>
  <dcterms:created xsi:type="dcterms:W3CDTF">2008-08-23T13:56:37Z</dcterms:created>
  <dcterms:modified xsi:type="dcterms:W3CDTF">2008-10-06T16:06:47Z</dcterms:modified>
</cp:coreProperties>
</file>