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6F06-D095-46FA-8630-2A54D86CBB36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AAEC5-621A-4AC0-8750-9FDD9FAA8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590800" y="762000"/>
            <a:ext cx="6019800" cy="5486400"/>
            <a:chOff x="2590800" y="762000"/>
            <a:chExt cx="6019800" cy="5486400"/>
          </a:xfrm>
        </p:grpSpPr>
        <p:grpSp>
          <p:nvGrpSpPr>
            <p:cNvPr id="14" name="Group 13"/>
            <p:cNvGrpSpPr/>
            <p:nvPr/>
          </p:nvGrpSpPr>
          <p:grpSpPr>
            <a:xfrm>
              <a:off x="2590800" y="762000"/>
              <a:ext cx="6019800" cy="5486400"/>
              <a:chOff x="2362200" y="609600"/>
              <a:chExt cx="6019800" cy="54864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362200" y="609600"/>
                <a:ext cx="6019800" cy="54864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50000"/>
                      <a:lumOff val="50000"/>
                      <a:shade val="30000"/>
                      <a:satMod val="115000"/>
                    </a:schemeClr>
                  </a:gs>
                  <a:gs pos="50000">
                    <a:schemeClr val="tx1">
                      <a:lumMod val="50000"/>
                      <a:lumOff val="50000"/>
                      <a:shade val="67500"/>
                      <a:satMod val="115000"/>
                    </a:schemeClr>
                  </a:gs>
                  <a:gs pos="100000">
                    <a:schemeClr val="tx1">
                      <a:lumMod val="50000"/>
                      <a:lumOff val="50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429000" y="1752600"/>
                <a:ext cx="3733800" cy="33528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6" name="Isosceles Triangle 5"/>
              <p:cNvSpPr/>
              <p:nvPr/>
            </p:nvSpPr>
            <p:spPr>
              <a:xfrm>
                <a:off x="3962400" y="1828800"/>
                <a:ext cx="2667000" cy="2743200"/>
              </a:xfrm>
              <a:prstGeom prst="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810000" y="1143000"/>
              <a:ext cx="365516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Magic 8 Ball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038600" y="3122474"/>
            <a:ext cx="28621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say “not”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39624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2034" y="39624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1000" y="44958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000" y="50292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55626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046274"/>
            <a:ext cx="1752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don’t 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think so!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4958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00600" y="2971800"/>
            <a:ext cx="15234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Now </a:t>
            </a:r>
          </a:p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You’re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Talking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5029200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 choice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2971800"/>
            <a:ext cx="13356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UH,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NO!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55626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304800"/>
            <a:ext cx="428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where you will type in your question.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21767E-6 C 0.00625 -0.00046 0.01632 0.00185 0.0224 -0.00463 C 0.025 -0.0074 0.02934 -0.01411 0.02934 -0.01411 C 0.03021 -0.01712 0.03229 -0.02013 0.03177 -0.02336 C 0.02969 -0.03701 0.02049 -0.04511 0.01059 -0.04858 C 0.00313 -0.04812 -0.00972 -0.05274 -0.01649 -0.04372 C -0.02205 -0.03632 -0.02205 -0.03331 -0.02587 -0.02336 C -0.02673 -0.02128 -0.0283 -0.01712 -0.0283 -0.01712 C -0.02795 -0.00416 -0.02847 0.00902 -0.02708 0.02198 C -0.02552 0.03678 0.00139 0.04025 0.00712 0.04094 C 0.02709 0.04025 0.05278 0.05182 0.0658 0.02822 C 0.06979 0.0081 0.06528 -0.00856 0.05764 -0.02498 C 0.04688 -0.04788 0.03542 -0.0731 0.01407 -0.07819 C -0.01996 -0.07657 -0.01041 -0.07772 -0.0342 -0.06731 C -0.04392 -0.05852 -0.05573 -0.05413 -0.06475 -0.04372 C -0.07118 -0.03632 -0.07725 -0.02822 -0.0835 -0.02036 C -0.08819 -0.01434 -0.09045 -0.00948 -0.09288 -0.00139 C -0.09375 0.00162 -0.09531 0.00786 -0.09531 0.00786 C -0.09375 0.01943 -0.09305 0.03123 -0.09062 0.04233 C -0.09028 0.04418 -0.08819 0.04418 -0.08715 0.04557 C -0.07899 0.05644 -0.07083 0.06662 -0.05885 0.06893 C -0.04809 0.07495 -0.03784 0.07587 -0.02587 0.07842 C 0.01389 0.0761 0.03212 0.08582 0.05764 0.05182 C 0.05886 0.04719 0.0599 0.04233 0.06111 0.0377 C 0.06025 0.02591 0.06094 0.02128 0.05643 0.01272 C 0.05313 -0.00069 0.03542 0.00069 0.02709 -3.21767E-6 C 0.01962 -0.00069 0.01216 -0.00093 0.00469 -0.00139 C 0.00313 -0.00093 0.00087 -0.00162 -2.5E-6 -3.21767E-6 C -0.00069 0.00139 0.00122 0.00486 0.00122 0.00486 C 0.00122 0.00486 0.00035 0.00162 -2.5E-6 -3.21767E-6 Z " pathEditMode="relative" ptsTypes="ffffffffffffffffffffffffffffff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1492E-6 C 0.00243 -0.00047 0.00486 -0.00047 0.00712 -0.00162 C 0.00972 -0.00301 0.01406 -0.00787 0.01406 -0.00787 C 0.01614 -0.01342 0.01875 -0.01782 0.01996 -0.0236 C 0.01962 -0.0273 0.02014 -0.03123 0.01892 -0.03447 C 0.0184 -0.03586 0.00677 -0.04049 0.0059 -0.04072 C -0.0007 -0.04025 -0.00747 -0.04072 -0.01406 -0.0391 C -0.02153 -0.03725 -0.02466 -0.02106 -0.0283 -0.01412 C -0.02986 -0.0044 -0.02986 -0.00741 -0.0283 0.00624 C -0.02466 0.03677 0.00538 0.03932 0.02239 0.04071 C 0.03298 0.03978 0.04375 0.04001 0.05416 0.0377 C 0.06892 0.03446 0.07656 0.01758 0.08472 0.00323 C 0.0901 -0.01828 0.08576 -0.04974 0.07066 -0.06269 C 0.06771 -0.06824 0.06493 -0.07148 0.06007 -0.0738 C 0.04757 -0.08698 0.03403 -0.09115 0.01892 -0.09415 C 0.00555 -0.093 -0.00799 -0.09323 -0.02118 -0.09091 C -0.0382 -0.08791 -0.05434 -0.07912 -0.06702 -0.06431 C -0.07101 -0.05969 -0.07448 -0.05992 -0.07761 -0.05182 C -0.08229 -0.04002 -0.07934 -0.04766 -0.08594 -0.02823 C -0.0882 -0.01088 -0.09011 -0.01018 -0.08698 0.01411 C -0.08629 0.01943 -0.0783 0.02706 -0.07535 0.02984 C -0.05712 0.04626 -0.03299 0.0458 -0.01181 0.04857 C 0.01007 0.04695 0.01232 0.05135 0.02361 0.02984 C 0.02517 0.02012 0.03055 0.00439 0.02118 -8.51492E-6 C 0.01684 0.00046 0.01267 0.00092 0.00833 0.00161 C 0.00816 0.00161 -0.00469 0.00624 2.5E-6 -8.51492E-6 Z " pathEditMode="relative" ptsTypes="ffffffffffffffffffffffffff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04464E-7 C 0.01371 0.00694 0.02812 0.00254 0.04236 -9.04464E-7 C 0.06528 -0.00417 0.06753 -0.00347 0.09184 -0.00463 C 0.03403 0.01735 -0.03229 0.01018 -0.09063 0.01087 C -0.09219 0.01133 -0.09688 0.01249 -0.09531 0.01249 C -0.09132 0.01249 -0.08698 0.01318 -0.08351 0.01087 C -0.08073 0.00902 -0.09288 0.01087 -0.09288 0.01087 C -0.06007 0.01642 -0.02691 0.01388 0.0059 0.00948 C 0.00382 0.00139 0.0026 0.00624 2.5E-6 -9.04464E-7 Z " pathEditMode="relative" ptsTypes="fffffffff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09E-6 C 0.01684 -0.00741 0.03768 -0.01042 0.05538 -0.0125 C 0.0658 -0.0162 0.06042 -0.01389 0.04358 -0.0125 C 0.03646 -0.01204 0.02952 -0.01157 0.0224 -0.01111 C 0.004 -0.00787 -0.01337 -0.0081 -0.03177 -0.00949 C -0.01528 -0.01157 0.00122 -0.01366 0.01771 -0.01574 C 0.02205 -0.0162 0.02639 -0.01689 0.03073 -0.01736 C 0.03611 -0.01805 0.05243 -0.01898 0.04705 -0.01898 C 0.03525 -0.01898 0.02361 -0.01782 0.01181 -0.01736 C -0.00521 -0.01435 -0.02153 -0.01227 -0.03871 -0.01111 C -0.02396 -0.01366 -0.00903 -0.01412 0.00591 -0.01574 C 0.01216 -0.01643 0.03108 -0.01736 0.02483 -0.01736 C 0.004 -0.01736 -0.01684 -0.0162 -0.03767 -0.01574 C -0.04305 -0.01412 -0.04844 -0.0125 -0.05399 -0.01111 C -0.0493 -0.00463 -0.04514 -0.0051 -0.03871 -0.00325 C -0.02153 -0.00371 -0.00416 -0.00487 0.01302 -0.00487 C 0.01615 -0.00487 0.0066 -0.0044 0.00365 -0.00325 C 0.00226 -0.00278 0.00122 -0.00116 -2.22222E-6 -5.709E-6 Z " pathEditMode="relative" ptsTypes="ffffffffffffffffff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6" grpId="1"/>
      <p:bldP spid="18" grpId="0"/>
      <p:bldP spid="18" grpId="1"/>
      <p:bldP spid="20" grpId="0"/>
      <p:bldP spid="2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2590800" y="762000"/>
            <a:ext cx="6019800" cy="5486400"/>
            <a:chOff x="2590800" y="762000"/>
            <a:chExt cx="6019800" cy="5486400"/>
          </a:xfrm>
        </p:grpSpPr>
        <p:grpSp>
          <p:nvGrpSpPr>
            <p:cNvPr id="3" name="Group 13"/>
            <p:cNvGrpSpPr/>
            <p:nvPr/>
          </p:nvGrpSpPr>
          <p:grpSpPr>
            <a:xfrm>
              <a:off x="2590800" y="762000"/>
              <a:ext cx="6019800" cy="5486400"/>
              <a:chOff x="2362200" y="609600"/>
              <a:chExt cx="6019800" cy="54864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362200" y="609600"/>
                <a:ext cx="6019800" cy="54864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50000"/>
                      <a:lumOff val="50000"/>
                      <a:shade val="30000"/>
                      <a:satMod val="115000"/>
                    </a:schemeClr>
                  </a:gs>
                  <a:gs pos="50000">
                    <a:schemeClr val="tx1">
                      <a:lumMod val="50000"/>
                      <a:lumOff val="50000"/>
                      <a:shade val="67500"/>
                      <a:satMod val="115000"/>
                    </a:schemeClr>
                  </a:gs>
                  <a:gs pos="100000">
                    <a:schemeClr val="tx1">
                      <a:lumMod val="50000"/>
                      <a:lumOff val="50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429000" y="1752600"/>
                <a:ext cx="3733800" cy="33528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6" name="Isosceles Triangle 5"/>
              <p:cNvSpPr/>
              <p:nvPr/>
            </p:nvSpPr>
            <p:spPr>
              <a:xfrm>
                <a:off x="3962400" y="1828800"/>
                <a:ext cx="2667000" cy="2743200"/>
              </a:xfrm>
              <a:prstGeom prst="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810000" y="1143000"/>
              <a:ext cx="365516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Magic 8 Ball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038600" y="3122474"/>
            <a:ext cx="28621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say “not”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50292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90600" y="50292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1000" y="44958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000" y="38862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55626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046274"/>
            <a:ext cx="1752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don’t 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think so!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4958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00600" y="2971800"/>
            <a:ext cx="15234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Now </a:t>
            </a:r>
          </a:p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You’re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Talking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0600" y="3886200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 choice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2971800"/>
            <a:ext cx="13356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UH,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NO!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55626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304800"/>
            <a:ext cx="428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where you will type in your question.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21767E-6 C 0.00625 -0.00046 0.01632 0.00185 0.0224 -0.00463 C 0.025 -0.0074 0.02934 -0.01411 0.02934 -0.01411 C 0.03021 -0.01712 0.03229 -0.02013 0.03177 -0.02336 C 0.02969 -0.03701 0.02049 -0.04511 0.01059 -0.04858 C 0.00313 -0.04812 -0.00972 -0.05274 -0.01649 -0.04372 C -0.02205 -0.03632 -0.02205 -0.03331 -0.02587 -0.02336 C -0.02673 -0.02128 -0.0283 -0.01712 -0.0283 -0.01712 C -0.02795 -0.00416 -0.02847 0.00902 -0.02708 0.02198 C -0.02552 0.03678 0.00139 0.04025 0.00712 0.04094 C 0.02709 0.04025 0.05278 0.05182 0.0658 0.02822 C 0.06979 0.0081 0.06528 -0.00856 0.05764 -0.02498 C 0.04688 -0.04788 0.03542 -0.0731 0.01407 -0.07819 C -0.01996 -0.07657 -0.01041 -0.07772 -0.0342 -0.06731 C -0.04392 -0.05852 -0.05573 -0.05413 -0.06475 -0.04372 C -0.07118 -0.03632 -0.07725 -0.02822 -0.0835 -0.02036 C -0.08819 -0.01434 -0.09045 -0.00948 -0.09288 -0.00139 C -0.09375 0.00162 -0.09531 0.00786 -0.09531 0.00786 C -0.09375 0.01943 -0.09305 0.03123 -0.09062 0.04233 C -0.09028 0.04418 -0.08819 0.04418 -0.08715 0.04557 C -0.07899 0.05644 -0.07083 0.06662 -0.05885 0.06893 C -0.04809 0.07495 -0.03784 0.07587 -0.02587 0.07842 C 0.01389 0.0761 0.03212 0.08582 0.05764 0.05182 C 0.05886 0.04719 0.0599 0.04233 0.06111 0.0377 C 0.06025 0.02591 0.06094 0.02128 0.05643 0.01272 C 0.05313 -0.00069 0.03542 0.00069 0.02709 -3.21767E-6 C 0.01962 -0.00069 0.01216 -0.00093 0.00469 -0.00139 C 0.00313 -0.00093 0.00087 -0.00162 -2.5E-6 -3.21767E-6 C -0.00069 0.00139 0.00122 0.00486 0.00122 0.00486 C 0.00122 0.00486 0.00035 0.00162 -2.5E-6 -3.21767E-6 Z " pathEditMode="relative" ptsTypes="ffffffffffffffffffffff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1492E-6 C 0.00243 -0.00047 0.00486 -0.00047 0.00712 -0.00162 C 0.00972 -0.00301 0.01406 -0.00787 0.01406 -0.00787 C 0.01614 -0.01342 0.01875 -0.01782 0.01996 -0.0236 C 0.01962 -0.0273 0.02014 -0.03123 0.01892 -0.03447 C 0.0184 -0.03586 0.00677 -0.04049 0.0059 -0.04072 C -0.0007 -0.04025 -0.00747 -0.04072 -0.01406 -0.0391 C -0.02153 -0.03725 -0.02466 -0.02106 -0.0283 -0.01412 C -0.02986 -0.0044 -0.02986 -0.00741 -0.0283 0.00624 C -0.02466 0.03677 0.00538 0.03932 0.02239 0.04071 C 0.03298 0.03978 0.04375 0.04001 0.05416 0.0377 C 0.06892 0.03446 0.07656 0.01758 0.08472 0.00323 C 0.0901 -0.01828 0.08576 -0.04974 0.07066 -0.06269 C 0.06771 -0.06824 0.06493 -0.07148 0.06007 -0.0738 C 0.04757 -0.08698 0.03403 -0.09115 0.01892 -0.09415 C 0.00555 -0.093 -0.00799 -0.09323 -0.02118 -0.09091 C -0.0382 -0.08791 -0.05434 -0.07912 -0.06702 -0.06431 C -0.07101 -0.05969 -0.07448 -0.05992 -0.07761 -0.05182 C -0.08229 -0.04002 -0.07934 -0.04766 -0.08594 -0.02823 C -0.0882 -0.01088 -0.09011 -0.01018 -0.08698 0.01411 C -0.08629 0.01943 -0.0783 0.02706 -0.07535 0.02984 C -0.05712 0.04626 -0.03299 0.0458 -0.01181 0.04857 C 0.01007 0.04695 0.01232 0.05135 0.02361 0.02984 C 0.02517 0.02012 0.03055 0.00439 0.02118 -8.51492E-6 C 0.01684 0.00046 0.01267 0.00092 0.00833 0.00161 C 0.00816 0.00161 -0.00469 0.00624 2.5E-6 -8.51492E-6 Z " pathEditMode="relative" ptsTypes="ffffffffffffffffffffffffff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04464E-7 C 0.01371 0.00694 0.02812 0.00254 0.04236 -9.04464E-7 C 0.06528 -0.00417 0.06753 -0.00347 0.09184 -0.00463 C 0.03403 0.01735 -0.03229 0.01018 -0.09063 0.01087 C -0.09219 0.01133 -0.09688 0.01249 -0.09531 0.01249 C -0.09132 0.01249 -0.08698 0.01318 -0.08351 0.01087 C -0.08073 0.00902 -0.09288 0.01087 -0.09288 0.01087 C -0.06007 0.01642 -0.02691 0.01388 0.0059 0.00948 C 0.00382 0.00139 0.0026 0.00624 2.5E-6 -9.04464E-7 Z " pathEditMode="relative" ptsTypes="fffffffff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09E-6 C 0.01684 -0.00741 0.03768 -0.01042 0.05538 -0.0125 C 0.0658 -0.0162 0.06042 -0.01389 0.04358 -0.0125 C 0.03646 -0.01204 0.02952 -0.01157 0.0224 -0.01111 C 0.004 -0.00787 -0.01337 -0.0081 -0.03177 -0.00949 C -0.01528 -0.01157 0.00122 -0.01366 0.01771 -0.01574 C 0.02205 -0.0162 0.02639 -0.01689 0.03073 -0.01736 C 0.03611 -0.01805 0.05243 -0.01898 0.04705 -0.01898 C 0.03525 -0.01898 0.02361 -0.01782 0.01181 -0.01736 C -0.00521 -0.01435 -0.02153 -0.01227 -0.03871 -0.01111 C -0.02396 -0.01366 -0.00903 -0.01412 0.00591 -0.01574 C 0.01216 -0.01643 0.03108 -0.01736 0.02483 -0.01736 C 0.004 -0.01736 -0.01684 -0.0162 -0.03767 -0.01574 C -0.04305 -0.01412 -0.04844 -0.0125 -0.05399 -0.01111 C -0.0493 -0.00463 -0.04514 -0.0051 -0.03871 -0.00325 C -0.02153 -0.00371 -0.00416 -0.00487 0.01302 -0.00487 C 0.01615 -0.00487 0.0066 -0.0044 0.00365 -0.00325 C 0.00226 -0.00278 0.00122 -0.00116 -2.22222E-6 -5.709E-6 Z " pathEditMode="relative" ptsTypes="ffffffffffffffffff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6" grpId="1"/>
      <p:bldP spid="18" grpId="0"/>
      <p:bldP spid="18" grpId="1"/>
      <p:bldP spid="20" grpId="0"/>
      <p:bldP spid="2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2590800" y="762000"/>
            <a:ext cx="6019800" cy="5486400"/>
            <a:chOff x="2590800" y="762000"/>
            <a:chExt cx="6019800" cy="5486400"/>
          </a:xfrm>
        </p:grpSpPr>
        <p:grpSp>
          <p:nvGrpSpPr>
            <p:cNvPr id="3" name="Group 13"/>
            <p:cNvGrpSpPr/>
            <p:nvPr/>
          </p:nvGrpSpPr>
          <p:grpSpPr>
            <a:xfrm>
              <a:off x="2590800" y="762000"/>
              <a:ext cx="6019800" cy="5486400"/>
              <a:chOff x="2362200" y="609600"/>
              <a:chExt cx="6019800" cy="54864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362200" y="609600"/>
                <a:ext cx="6019800" cy="54864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50000"/>
                      <a:lumOff val="50000"/>
                      <a:shade val="30000"/>
                      <a:satMod val="115000"/>
                    </a:schemeClr>
                  </a:gs>
                  <a:gs pos="50000">
                    <a:schemeClr val="tx1">
                      <a:lumMod val="50000"/>
                      <a:lumOff val="50000"/>
                      <a:shade val="67500"/>
                      <a:satMod val="115000"/>
                    </a:schemeClr>
                  </a:gs>
                  <a:gs pos="100000">
                    <a:schemeClr val="tx1">
                      <a:lumMod val="50000"/>
                      <a:lumOff val="50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429000" y="1752600"/>
                <a:ext cx="3733800" cy="33528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6" name="Isosceles Triangle 5"/>
              <p:cNvSpPr/>
              <p:nvPr/>
            </p:nvSpPr>
            <p:spPr>
              <a:xfrm>
                <a:off x="3962400" y="1828800"/>
                <a:ext cx="2667000" cy="2743200"/>
              </a:xfrm>
              <a:prstGeom prst="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810000" y="1143000"/>
              <a:ext cx="365516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Magic 8 Ball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038600" y="3122474"/>
            <a:ext cx="28621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say “not”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39624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2034" y="39624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1000" y="50292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000" y="44958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55626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046274"/>
            <a:ext cx="1752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don’t 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think so!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9530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00600" y="2971800"/>
            <a:ext cx="15234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Now </a:t>
            </a:r>
          </a:p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You’re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Talking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4495800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 choice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2971800"/>
            <a:ext cx="13356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UH,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NO!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55626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304800"/>
            <a:ext cx="428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where you will type in your question.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21767E-6 C 0.00625 -0.00046 0.01632 0.00185 0.0224 -0.00463 C 0.025 -0.0074 0.02934 -0.01411 0.02934 -0.01411 C 0.03021 -0.01712 0.03229 -0.02013 0.03177 -0.02336 C 0.02969 -0.03701 0.02049 -0.04511 0.01059 -0.04858 C 0.00313 -0.04812 -0.00972 -0.05274 -0.01649 -0.04372 C -0.02205 -0.03632 -0.02205 -0.03331 -0.02587 -0.02336 C -0.02673 -0.02128 -0.0283 -0.01712 -0.0283 -0.01712 C -0.02795 -0.00416 -0.02847 0.00902 -0.02708 0.02198 C -0.02552 0.03678 0.00139 0.04025 0.00712 0.04094 C 0.02709 0.04025 0.05278 0.05182 0.0658 0.02822 C 0.06979 0.0081 0.06528 -0.00856 0.05764 -0.02498 C 0.04688 -0.04788 0.03542 -0.0731 0.01407 -0.07819 C -0.01996 -0.07657 -0.01041 -0.07772 -0.0342 -0.06731 C -0.04392 -0.05852 -0.05573 -0.05413 -0.06475 -0.04372 C -0.07118 -0.03632 -0.07725 -0.02822 -0.0835 -0.02036 C -0.08819 -0.01434 -0.09045 -0.00948 -0.09288 -0.00139 C -0.09375 0.00162 -0.09531 0.00786 -0.09531 0.00786 C -0.09375 0.01943 -0.09305 0.03123 -0.09062 0.04233 C -0.09028 0.04418 -0.08819 0.04418 -0.08715 0.04557 C -0.07899 0.05644 -0.07083 0.06662 -0.05885 0.06893 C -0.04809 0.07495 -0.03784 0.07587 -0.02587 0.07842 C 0.01389 0.0761 0.03212 0.08582 0.05764 0.05182 C 0.05886 0.04719 0.0599 0.04233 0.06111 0.0377 C 0.06025 0.02591 0.06094 0.02128 0.05643 0.01272 C 0.05313 -0.00069 0.03542 0.00069 0.02709 -3.21767E-6 C 0.01962 -0.00069 0.01216 -0.00093 0.00469 -0.00139 C 0.00313 -0.00093 0.00087 -0.00162 -2.5E-6 -3.21767E-6 C -0.00069 0.00139 0.00122 0.00486 0.00122 0.00486 C 0.00122 0.00486 0.00035 0.00162 -2.5E-6 -3.21767E-6 Z " pathEditMode="relative" ptsTypes="ffffffffffffffffffffff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1492E-6 C 0.00243 -0.00047 0.00486 -0.00047 0.00712 -0.00162 C 0.00972 -0.00301 0.01406 -0.00787 0.01406 -0.00787 C 0.01614 -0.01342 0.01875 -0.01782 0.01996 -0.0236 C 0.01962 -0.0273 0.02014 -0.03123 0.01892 -0.03447 C 0.0184 -0.03586 0.00677 -0.04049 0.0059 -0.04072 C -0.0007 -0.04025 -0.00747 -0.04072 -0.01406 -0.0391 C -0.02153 -0.03725 -0.02466 -0.02106 -0.0283 -0.01412 C -0.02986 -0.0044 -0.02986 -0.00741 -0.0283 0.00624 C -0.02466 0.03677 0.00538 0.03932 0.02239 0.04071 C 0.03298 0.03978 0.04375 0.04001 0.05416 0.0377 C 0.06892 0.03446 0.07656 0.01758 0.08472 0.00323 C 0.0901 -0.01828 0.08576 -0.04974 0.07066 -0.06269 C 0.06771 -0.06824 0.06493 -0.07148 0.06007 -0.0738 C 0.04757 -0.08698 0.03403 -0.09115 0.01892 -0.09415 C 0.00555 -0.093 -0.00799 -0.09323 -0.02118 -0.09091 C -0.0382 -0.08791 -0.05434 -0.07912 -0.06702 -0.06431 C -0.07101 -0.05969 -0.07448 -0.05992 -0.07761 -0.05182 C -0.08229 -0.04002 -0.07934 -0.04766 -0.08594 -0.02823 C -0.0882 -0.01088 -0.09011 -0.01018 -0.08698 0.01411 C -0.08629 0.01943 -0.0783 0.02706 -0.07535 0.02984 C -0.05712 0.04626 -0.03299 0.0458 -0.01181 0.04857 C 0.01007 0.04695 0.01232 0.05135 0.02361 0.02984 C 0.02517 0.02012 0.03055 0.00439 0.02118 -8.51492E-6 C 0.01684 0.00046 0.01267 0.00092 0.00833 0.00161 C 0.00816 0.00161 -0.00469 0.00624 2.5E-6 -8.51492E-6 Z " pathEditMode="relative" ptsTypes="ffffffffffffffffffffffffff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04464E-7 C 0.01371 0.00694 0.02812 0.00254 0.04236 -9.04464E-7 C 0.06528 -0.00417 0.06753 -0.00347 0.09184 -0.00463 C 0.03403 0.01735 -0.03229 0.01018 -0.09063 0.01087 C -0.09219 0.01133 -0.09688 0.01249 -0.09531 0.01249 C -0.09132 0.01249 -0.08698 0.01318 -0.08351 0.01087 C -0.08073 0.00902 -0.09288 0.01087 -0.09288 0.01087 C -0.06007 0.01642 -0.02691 0.01388 0.0059 0.00948 C 0.00382 0.00139 0.0026 0.00624 2.5E-6 -9.04464E-7 Z " pathEditMode="relative" ptsTypes="fffffffff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09E-6 C 0.01684 -0.00741 0.03768 -0.01042 0.05538 -0.0125 C 0.0658 -0.0162 0.06042 -0.01389 0.04358 -0.0125 C 0.03646 -0.01204 0.02952 -0.01157 0.0224 -0.01111 C 0.004 -0.00787 -0.01337 -0.0081 -0.03177 -0.00949 C -0.01528 -0.01157 0.00122 -0.01366 0.01771 -0.01574 C 0.02205 -0.0162 0.02639 -0.01689 0.03073 -0.01736 C 0.03611 -0.01805 0.05243 -0.01898 0.04705 -0.01898 C 0.03525 -0.01898 0.02361 -0.01782 0.01181 -0.01736 C -0.00521 -0.01435 -0.02153 -0.01227 -0.03871 -0.01111 C -0.02396 -0.01366 -0.00903 -0.01412 0.00591 -0.01574 C 0.01216 -0.01643 0.03108 -0.01736 0.02483 -0.01736 C 0.004 -0.01736 -0.01684 -0.0162 -0.03767 -0.01574 C -0.04305 -0.01412 -0.04844 -0.0125 -0.05399 -0.01111 C -0.0493 -0.00463 -0.04514 -0.0051 -0.03871 -0.00325 C -0.02153 -0.00371 -0.00416 -0.00487 0.01302 -0.00487 C 0.01615 -0.00487 0.0066 -0.0044 0.00365 -0.00325 C 0.00226 -0.00278 0.00122 -0.00116 -2.22222E-6 -5.709E-6 Z " pathEditMode="relative" ptsTypes="ffffffffffffffffff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6" grpId="1"/>
      <p:bldP spid="18" grpId="0"/>
      <p:bldP spid="18" grpId="1"/>
      <p:bldP spid="20" grpId="0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2590800" y="762000"/>
            <a:ext cx="6019800" cy="5486400"/>
            <a:chOff x="2590800" y="762000"/>
            <a:chExt cx="6019800" cy="5486400"/>
          </a:xfrm>
        </p:grpSpPr>
        <p:grpSp>
          <p:nvGrpSpPr>
            <p:cNvPr id="3" name="Group 13"/>
            <p:cNvGrpSpPr/>
            <p:nvPr/>
          </p:nvGrpSpPr>
          <p:grpSpPr>
            <a:xfrm>
              <a:off x="2590800" y="762000"/>
              <a:ext cx="6019800" cy="5486400"/>
              <a:chOff x="2362200" y="609600"/>
              <a:chExt cx="6019800" cy="54864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362200" y="609600"/>
                <a:ext cx="6019800" cy="54864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50000"/>
                      <a:lumOff val="50000"/>
                      <a:shade val="30000"/>
                      <a:satMod val="115000"/>
                    </a:schemeClr>
                  </a:gs>
                  <a:gs pos="50000">
                    <a:schemeClr val="tx1">
                      <a:lumMod val="50000"/>
                      <a:lumOff val="50000"/>
                      <a:shade val="67500"/>
                      <a:satMod val="115000"/>
                    </a:schemeClr>
                  </a:gs>
                  <a:gs pos="100000">
                    <a:schemeClr val="tx1">
                      <a:lumMod val="50000"/>
                      <a:lumOff val="50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429000" y="1752600"/>
                <a:ext cx="3733800" cy="33528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6" name="Isosceles Triangle 5"/>
              <p:cNvSpPr/>
              <p:nvPr/>
            </p:nvSpPr>
            <p:spPr>
              <a:xfrm>
                <a:off x="3962400" y="1828800"/>
                <a:ext cx="2667000" cy="2743200"/>
              </a:xfrm>
              <a:prstGeom prst="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810000" y="1143000"/>
              <a:ext cx="365516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Magic 8 Ball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038600" y="3122474"/>
            <a:ext cx="28621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say “not”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39624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2034" y="39624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1000" y="44958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000" y="55626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5029200"/>
            <a:ext cx="304800" cy="381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046274"/>
            <a:ext cx="1752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don’t 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think so!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4958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00600" y="2971800"/>
            <a:ext cx="15234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Now </a:t>
            </a:r>
          </a:p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You’re</a:t>
            </a:r>
          </a:p>
          <a:p>
            <a:pPr algn="ctr"/>
            <a:r>
              <a:rPr lang="en-US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Talking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5562600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 choice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2971800"/>
            <a:ext cx="13356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UH,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NO!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5029200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choice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304800"/>
            <a:ext cx="428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where you will type in your question.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21767E-6 C 0.00625 -0.00046 0.01632 0.00185 0.0224 -0.00463 C 0.025 -0.0074 0.02934 -0.01411 0.02934 -0.01411 C 0.03021 -0.01712 0.03229 -0.02013 0.03177 -0.02336 C 0.02969 -0.03701 0.02049 -0.04511 0.01059 -0.04858 C 0.00313 -0.04812 -0.00972 -0.05274 -0.01649 -0.04372 C -0.02205 -0.03632 -0.02205 -0.03331 -0.02587 -0.02336 C -0.02673 -0.02128 -0.0283 -0.01712 -0.0283 -0.01712 C -0.02795 -0.00416 -0.02847 0.00902 -0.02708 0.02198 C -0.02552 0.03678 0.00139 0.04025 0.00712 0.04094 C 0.02709 0.04025 0.05278 0.05182 0.0658 0.02822 C 0.06979 0.0081 0.06528 -0.00856 0.05764 -0.02498 C 0.04688 -0.04788 0.03542 -0.0731 0.01407 -0.07819 C -0.01996 -0.07657 -0.01041 -0.07772 -0.0342 -0.06731 C -0.04392 -0.05852 -0.05573 -0.05413 -0.06475 -0.04372 C -0.07118 -0.03632 -0.07725 -0.02822 -0.0835 -0.02036 C -0.08819 -0.01434 -0.09045 -0.00948 -0.09288 -0.00139 C -0.09375 0.00162 -0.09531 0.00786 -0.09531 0.00786 C -0.09375 0.01943 -0.09305 0.03123 -0.09062 0.04233 C -0.09028 0.04418 -0.08819 0.04418 -0.08715 0.04557 C -0.07899 0.05644 -0.07083 0.06662 -0.05885 0.06893 C -0.04809 0.07495 -0.03784 0.07587 -0.02587 0.07842 C 0.01389 0.0761 0.03212 0.08582 0.05764 0.05182 C 0.05886 0.04719 0.0599 0.04233 0.06111 0.0377 C 0.06025 0.02591 0.06094 0.02128 0.05643 0.01272 C 0.05313 -0.00069 0.03542 0.00069 0.02709 -3.21767E-6 C 0.01962 -0.00069 0.01216 -0.00093 0.00469 -0.00139 C 0.00313 -0.00093 0.00087 -0.00162 -2.5E-6 -3.21767E-6 C -0.00069 0.00139 0.00122 0.00486 0.00122 0.00486 C 0.00122 0.00486 0.00035 0.00162 -2.5E-6 -3.21767E-6 Z " pathEditMode="relative" ptsTypes="ffffffffffffffffffffff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8.51492E-6 C 0.00243 -0.00047 0.00486 -0.00047 0.00712 -0.00162 C 0.00972 -0.00301 0.01406 -0.00787 0.01406 -0.00787 C 0.01614 -0.01342 0.01875 -0.01782 0.01996 -0.0236 C 0.01962 -0.0273 0.02014 -0.03123 0.01892 -0.03447 C 0.0184 -0.03586 0.00677 -0.04049 0.0059 -0.04072 C -0.0007 -0.04025 -0.00747 -0.04072 -0.01406 -0.0391 C -0.02153 -0.03725 -0.02466 -0.02106 -0.0283 -0.01412 C -0.02986 -0.0044 -0.02986 -0.00741 -0.0283 0.00624 C -0.02466 0.03677 0.00538 0.03932 0.02239 0.04071 C 0.03298 0.03978 0.04375 0.04001 0.05416 0.0377 C 0.06892 0.03446 0.07656 0.01758 0.08472 0.00323 C 0.0901 -0.01828 0.08576 -0.04974 0.07066 -0.06269 C 0.06771 -0.06824 0.06493 -0.07148 0.06007 -0.0738 C 0.04757 -0.08698 0.03403 -0.09115 0.01892 -0.09415 C 0.00555 -0.093 -0.00799 -0.09323 -0.02118 -0.09091 C -0.0382 -0.08791 -0.05434 -0.07912 -0.06702 -0.06431 C -0.07101 -0.05969 -0.07448 -0.05992 -0.07761 -0.05182 C -0.08229 -0.04002 -0.07934 -0.04766 -0.08594 -0.02823 C -0.0882 -0.01088 -0.09011 -0.01018 -0.08698 0.01411 C -0.08629 0.01943 -0.0783 0.02706 -0.07535 0.02984 C -0.05712 0.04626 -0.03299 0.0458 -0.01181 0.04857 C 0.01007 0.04695 0.01232 0.05135 0.02361 0.02984 C 0.02517 0.02012 0.03055 0.00439 0.02118 -8.51492E-6 C 0.01684 0.00046 0.01267 0.00092 0.00833 0.00161 C 0.00816 0.00161 -0.00469 0.00624 2.5E-6 -8.51492E-6 Z " pathEditMode="relative" ptsTypes="ffffffffffffffffffffffffff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04464E-7 C 0.01371 0.00694 0.02812 0.00254 0.04236 -9.04464E-7 C 0.06528 -0.00417 0.06753 -0.00347 0.09184 -0.00463 C 0.03403 0.01735 -0.03229 0.01018 -0.09063 0.01087 C -0.09219 0.01133 -0.09688 0.01249 -0.09531 0.01249 C -0.09132 0.01249 -0.08698 0.01318 -0.08351 0.01087 C -0.08073 0.00902 -0.09288 0.01087 -0.09288 0.01087 C -0.06007 0.01642 -0.02691 0.01388 0.0059 0.00948 C 0.00382 0.00139 0.0026 0.00624 2.5E-6 -9.04464E-7 Z " pathEditMode="relative" ptsTypes="fffffffff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09E-6 C 0.01684 -0.00741 0.03768 -0.01042 0.05538 -0.0125 C 0.0658 -0.0162 0.06042 -0.01389 0.04358 -0.0125 C 0.03646 -0.01204 0.02952 -0.01157 0.0224 -0.01111 C 0.004 -0.00787 -0.01337 -0.0081 -0.03177 -0.00949 C -0.01528 -0.01157 0.00122 -0.01366 0.01771 -0.01574 C 0.02205 -0.0162 0.02639 -0.01689 0.03073 -0.01736 C 0.03611 -0.01805 0.05243 -0.01898 0.04705 -0.01898 C 0.03525 -0.01898 0.02361 -0.01782 0.01181 -0.01736 C -0.00521 -0.01435 -0.02153 -0.01227 -0.03871 -0.01111 C -0.02396 -0.01366 -0.00903 -0.01412 0.00591 -0.01574 C 0.01216 -0.01643 0.03108 -0.01736 0.02483 -0.01736 C 0.004 -0.01736 -0.01684 -0.0162 -0.03767 -0.01574 C -0.04305 -0.01412 -0.04844 -0.0125 -0.05399 -0.01111 C -0.0493 -0.00463 -0.04514 -0.0051 -0.03871 -0.00325 C -0.02153 -0.00371 -0.00416 -0.00487 0.01302 -0.00487 C 0.01615 -0.00487 0.0066 -0.0044 0.00365 -0.00325 C 0.00226 -0.00278 0.00122 -0.00116 -2.22222E-6 -5.709E-6 Z " pathEditMode="relative" ptsTypes="ffffffffffffffffff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6" grpId="1"/>
      <p:bldP spid="18" grpId="0"/>
      <p:bldP spid="18" grpId="1"/>
      <p:bldP spid="20" grpId="0"/>
      <p:bldP spid="20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164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srinkel</dc:creator>
  <cp:lastModifiedBy>srinkel</cp:lastModifiedBy>
  <cp:revision>10</cp:revision>
  <dcterms:created xsi:type="dcterms:W3CDTF">2009-04-06T21:38:40Z</dcterms:created>
  <dcterms:modified xsi:type="dcterms:W3CDTF">2009-04-07T16:04:52Z</dcterms:modified>
</cp:coreProperties>
</file>